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0100-14C5-40A3-BFAE-6982A8BDE18E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544E3-665F-4D51-90DF-AC16D9E66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615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0100-14C5-40A3-BFAE-6982A8BDE18E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544E3-665F-4D51-90DF-AC16D9E66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34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0100-14C5-40A3-BFAE-6982A8BDE18E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544E3-665F-4D51-90DF-AC16D9E66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00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0100-14C5-40A3-BFAE-6982A8BDE18E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544E3-665F-4D51-90DF-AC16D9E66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858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0100-14C5-40A3-BFAE-6982A8BDE18E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544E3-665F-4D51-90DF-AC16D9E66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41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0100-14C5-40A3-BFAE-6982A8BDE18E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544E3-665F-4D51-90DF-AC16D9E66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71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0100-14C5-40A3-BFAE-6982A8BDE18E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544E3-665F-4D51-90DF-AC16D9E66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35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0100-14C5-40A3-BFAE-6982A8BDE18E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544E3-665F-4D51-90DF-AC16D9E66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295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0100-14C5-40A3-BFAE-6982A8BDE18E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544E3-665F-4D51-90DF-AC16D9E66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63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0100-14C5-40A3-BFAE-6982A8BDE18E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544E3-665F-4D51-90DF-AC16D9E66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695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0100-14C5-40A3-BFAE-6982A8BDE18E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544E3-665F-4D51-90DF-AC16D9E66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76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30100-14C5-40A3-BFAE-6982A8BDE18E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544E3-665F-4D51-90DF-AC16D9E66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26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6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3376"/>
          </a:xfrm>
        </p:spPr>
      </p:pic>
    </p:spTree>
    <p:extLst>
      <p:ext uri="{BB962C8B-B14F-4D97-AF65-F5344CB8AC3E}">
        <p14:creationId xmlns:p14="http://schemas.microsoft.com/office/powerpoint/2010/main" val="3090757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7447018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</p:spPr>
      </p:pic>
    </p:spTree>
    <p:extLst>
      <p:ext uri="{BB962C8B-B14F-4D97-AF65-F5344CB8AC3E}">
        <p14:creationId xmlns:p14="http://schemas.microsoft.com/office/powerpoint/2010/main" val="4220115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103198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853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40586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8928992" cy="6696744"/>
          </a:xfrm>
        </p:spPr>
      </p:pic>
    </p:spTree>
    <p:extLst>
      <p:ext uri="{BB962C8B-B14F-4D97-AF65-F5344CB8AC3E}">
        <p14:creationId xmlns:p14="http://schemas.microsoft.com/office/powerpoint/2010/main" val="170231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575994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67740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3376"/>
          </a:xfrm>
        </p:spPr>
      </p:pic>
    </p:spTree>
    <p:extLst>
      <p:ext uri="{BB962C8B-B14F-4D97-AF65-F5344CB8AC3E}">
        <p14:creationId xmlns:p14="http://schemas.microsoft.com/office/powerpoint/2010/main" val="166103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Image&amp;Matros ®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Image&amp;Matros ®</dc:creator>
  <cp:lastModifiedBy>Enter</cp:lastModifiedBy>
  <cp:revision>2</cp:revision>
  <dcterms:created xsi:type="dcterms:W3CDTF">2021-12-20T07:21:14Z</dcterms:created>
  <dcterms:modified xsi:type="dcterms:W3CDTF">2023-01-09T11:32:37Z</dcterms:modified>
</cp:coreProperties>
</file>